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725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565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303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0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991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693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615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715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479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827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37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33C2-F56D-4B40-93B3-9258F2DFEF58}" type="datetimeFigureOut">
              <a:rPr lang="es-CO" smtClean="0"/>
              <a:t>02/11/2016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EF5AF-ABD8-40CF-9D41-FDC4DC4941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3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OFERTA ECONOMICA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 smtClean="0"/>
              <a:t>PASO 1 ESTUDIAR EL ANEXO </a:t>
            </a:r>
            <a:r>
              <a:rPr lang="es-CO" dirty="0" smtClean="0"/>
              <a:t>3 </a:t>
            </a:r>
            <a:r>
              <a:rPr lang="es-CO" dirty="0" smtClean="0"/>
              <a:t>MINUTA DEL CONTRATO CLAUSULA CUARTA VALOR DEL CONTRATO</a:t>
            </a:r>
          </a:p>
          <a:p>
            <a:endParaRPr lang="es-CO" dirty="0"/>
          </a:p>
          <a:p>
            <a:r>
              <a:rPr lang="es-CO" dirty="0" smtClean="0"/>
              <a:t>1- PAGO DEL 90% - PAGOS MENSUALES</a:t>
            </a:r>
          </a:p>
          <a:p>
            <a:r>
              <a:rPr lang="es-CO" dirty="0" smtClean="0"/>
              <a:t>2- PAGO DEL 10% - CONTRA ENTREGA DE </a:t>
            </a:r>
            <a:r>
              <a:rPr lang="es-CO" dirty="0" smtClean="0"/>
              <a:t>PLANOS </a:t>
            </a:r>
            <a:r>
              <a:rPr lang="es-CO" dirty="0" smtClean="0"/>
              <a:t>AS </a:t>
            </a:r>
            <a:r>
              <a:rPr lang="es-CO" dirty="0" smtClean="0"/>
              <a:t>BUILT LO CUAL EQUIVALE A UNA RETENCION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65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OFERTA ECONOMICA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PASO 5 – UNA VEZ DIGITADOS TODOS LOS VALORES EN EL FORMATO TCQ – VERIFICAR QUE </a:t>
            </a:r>
            <a:r>
              <a:rPr lang="es-CO" dirty="0" smtClean="0"/>
              <a:t>INCLUYENDO LA CIFRA QUE APARCE FIJA EN EL ITEM REDACCIÓN DE PLANOS AS BUIL (</a:t>
            </a:r>
            <a:r>
              <a:rPr lang="es-CO" dirty="0" smtClean="0"/>
              <a:t>EDC) </a:t>
            </a:r>
            <a:r>
              <a:rPr lang="es-CO" dirty="0" smtClean="0"/>
              <a:t>NO </a:t>
            </a:r>
            <a:r>
              <a:rPr lang="es-CO" dirty="0" smtClean="0"/>
              <a:t>SOBREPASA EL PRESUPUESTO OFICIAL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68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34" y="427909"/>
            <a:ext cx="7455414" cy="41916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579" y="1365546"/>
            <a:ext cx="7455412" cy="41916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796" y="2303184"/>
            <a:ext cx="7455412" cy="41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OFERTA ECONOMICA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PASO 2 – IDENTIFICAR EL HITO DE PAGO CONTRA ENTREGA DE LOS PLANOS AS BUILT EN EL FORMATO TCQ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88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3" y="333362"/>
            <a:ext cx="10571296" cy="5943452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 rot="10800000">
            <a:off x="2510725" y="5563892"/>
            <a:ext cx="712922" cy="1100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0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OFERTA ECONOMICA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PASO 3 – SEGÚN EL ANEXO 4.2 CALCULAR EL VALOR DE CADA ITEM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71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60" t="18283" r="3520" b="6319"/>
          <a:stretch/>
        </p:blipFill>
        <p:spPr>
          <a:xfrm>
            <a:off x="159025" y="265480"/>
            <a:ext cx="9032795" cy="41342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8977" r="8652"/>
          <a:stretch/>
        </p:blipFill>
        <p:spPr>
          <a:xfrm>
            <a:off x="5353877" y="148135"/>
            <a:ext cx="6056245" cy="63586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1644" t="54019" r="12293" b="38801"/>
          <a:stretch/>
        </p:blipFill>
        <p:spPr>
          <a:xfrm>
            <a:off x="195515" y="5751445"/>
            <a:ext cx="11850714" cy="96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1" y="1386348"/>
            <a:ext cx="12006772" cy="40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OFERTA ECONOMICA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PASO 4 – DIGITAR ESTE VALOR EN EL FORMATO TCQ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66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3" y="371083"/>
            <a:ext cx="7446171" cy="41864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808" y="2277374"/>
            <a:ext cx="7446171" cy="41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130</Words>
  <Application>Microsoft Office PowerPoint</Application>
  <PresentationFormat>Panorámica</PresentationFormat>
  <Paragraphs>13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OFERTA ECONOMICA</vt:lpstr>
      <vt:lpstr>Presentación de PowerPoint</vt:lpstr>
      <vt:lpstr>OFERTA ECONOMICA</vt:lpstr>
      <vt:lpstr>Presentación de PowerPoint</vt:lpstr>
      <vt:lpstr>OFERTA ECONOMICA</vt:lpstr>
      <vt:lpstr>Presentación de PowerPoint</vt:lpstr>
      <vt:lpstr>Presentación de PowerPoint</vt:lpstr>
      <vt:lpstr>OFERTA ECONOMICA</vt:lpstr>
      <vt:lpstr>Presentación de PowerPoint</vt:lpstr>
      <vt:lpstr>OFERTA ECONOMICA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ECONOMICA</dc:title>
  <dc:creator>Carlos Alberto Sinisterra Aulestia</dc:creator>
  <cp:lastModifiedBy>Carlos Alberto Sinisterra Aulestia</cp:lastModifiedBy>
  <cp:revision>13</cp:revision>
  <dcterms:created xsi:type="dcterms:W3CDTF">2016-11-02T17:06:12Z</dcterms:created>
  <dcterms:modified xsi:type="dcterms:W3CDTF">2016-11-02T23:42:22Z</dcterms:modified>
</cp:coreProperties>
</file>